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4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1F2F85-19E1-4809-B761-BE86FB6ACE01}" type="datetimeFigureOut">
              <a:rPr lang="es-CO" smtClean="0"/>
              <a:pPr/>
              <a:t>22/08/2018</a:t>
            </a:fld>
            <a:endParaRPr lang="es-CO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14712-B7F8-463C-9B56-F7EC0E74663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1F2F85-19E1-4809-B761-BE86FB6ACE01}" type="datetimeFigureOut">
              <a:rPr lang="es-CO" smtClean="0"/>
              <a:pPr/>
              <a:t>22/08/2018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14712-B7F8-463C-9B56-F7EC0E74663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1F2F85-19E1-4809-B761-BE86FB6ACE01}" type="datetimeFigureOut">
              <a:rPr lang="es-CO" smtClean="0"/>
              <a:pPr/>
              <a:t>22/08/2018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14712-B7F8-463C-9B56-F7EC0E74663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1F2F85-19E1-4809-B761-BE86FB6ACE01}" type="datetimeFigureOut">
              <a:rPr lang="es-CO" smtClean="0"/>
              <a:pPr/>
              <a:t>22/08/2018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14712-B7F8-463C-9B56-F7EC0E74663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1F2F85-19E1-4809-B761-BE86FB6ACE01}" type="datetimeFigureOut">
              <a:rPr lang="es-CO" smtClean="0"/>
              <a:pPr/>
              <a:t>22/08/2018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14712-B7F8-463C-9B56-F7EC0E74663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1F2F85-19E1-4809-B761-BE86FB6ACE01}" type="datetimeFigureOut">
              <a:rPr lang="es-CO" smtClean="0"/>
              <a:pPr/>
              <a:t>22/08/2018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14712-B7F8-463C-9B56-F7EC0E74663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1F2F85-19E1-4809-B761-BE86FB6ACE01}" type="datetimeFigureOut">
              <a:rPr lang="es-CO" smtClean="0"/>
              <a:pPr/>
              <a:t>22/08/2018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14712-B7F8-463C-9B56-F7EC0E74663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1F2F85-19E1-4809-B761-BE86FB6ACE01}" type="datetimeFigureOut">
              <a:rPr lang="es-CO" smtClean="0"/>
              <a:pPr/>
              <a:t>22/08/2018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14712-B7F8-463C-9B56-F7EC0E74663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1F2F85-19E1-4809-B761-BE86FB6ACE01}" type="datetimeFigureOut">
              <a:rPr lang="es-CO" smtClean="0"/>
              <a:pPr/>
              <a:t>22/08/2018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14712-B7F8-463C-9B56-F7EC0E74663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1F2F85-19E1-4809-B761-BE86FB6ACE01}" type="datetimeFigureOut">
              <a:rPr lang="es-CO" smtClean="0"/>
              <a:pPr/>
              <a:t>22/08/2018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14712-B7F8-463C-9B56-F7EC0E74663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1F2F85-19E1-4809-B761-BE86FB6ACE01}" type="datetimeFigureOut">
              <a:rPr lang="es-CO" smtClean="0"/>
              <a:pPr/>
              <a:t>22/08/2018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14712-B7F8-463C-9B56-F7EC0E74663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01F2F85-19E1-4809-B761-BE86FB6ACE01}" type="datetimeFigureOut">
              <a:rPr lang="es-CO" smtClean="0"/>
              <a:pPr/>
              <a:t>22/08/2018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CO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1614712-B7F8-463C-9B56-F7EC0E74663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colombia Bogot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1447800"/>
            <a:ext cx="4380497" cy="4800600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HORIZONTE DE DESARROLLO</a:t>
            </a:r>
            <a:endParaRPr lang="es-CO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5 Elipse"/>
          <p:cNvSpPr/>
          <p:nvPr/>
        </p:nvSpPr>
        <p:spPr>
          <a:xfrm>
            <a:off x="3214678" y="2786058"/>
            <a:ext cx="3085514" cy="157163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accent2"/>
                </a:solidFill>
              </a:rPr>
              <a:t>SABER-ES</a:t>
            </a:r>
          </a:p>
          <a:p>
            <a:pPr algn="ctr"/>
            <a:endParaRPr lang="es-CO" sz="1400" dirty="0">
              <a:solidFill>
                <a:schemeClr val="accent2"/>
              </a:solidFill>
            </a:endParaRPr>
          </a:p>
          <a:p>
            <a:pPr algn="ctr"/>
            <a:r>
              <a:rPr lang="es-CO" sz="1050" dirty="0" smtClean="0">
                <a:solidFill>
                  <a:schemeClr val="accent2"/>
                </a:solidFill>
              </a:rPr>
              <a:t>ESCUELA  DE PENSAMIENTO PEDAGÓGICO NACIONAL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mapa mundi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0000" contrast="-20000"/>
          </a:blip>
          <a:stretch>
            <a:fillRect/>
          </a:stretch>
        </p:blipFill>
        <p:spPr>
          <a:xfrm>
            <a:off x="1435100" y="1767290"/>
            <a:ext cx="7499350" cy="4161619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9589" y="18195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s-CO" sz="2800" dirty="0" smtClean="0">
                <a:solidFill>
                  <a:schemeClr val="accent2">
                    <a:lumMod val="75000"/>
                  </a:schemeClr>
                </a:solidFill>
              </a:rPr>
              <a:t>LA ESCUELA DE PENSAMIENTO </a:t>
            </a:r>
            <a:r>
              <a:rPr lang="es-CO" sz="2800" dirty="0" smtClean="0">
                <a:solidFill>
                  <a:schemeClr val="accent2">
                    <a:lumMod val="75000"/>
                  </a:schemeClr>
                </a:solidFill>
              </a:rPr>
              <a:t>PEDAGÓGICO </a:t>
            </a:r>
            <a:r>
              <a:rPr lang="es-CO" sz="2800" dirty="0" smtClean="0">
                <a:solidFill>
                  <a:schemeClr val="accent2">
                    <a:lumMod val="75000"/>
                  </a:schemeClr>
                </a:solidFill>
              </a:rPr>
              <a:t>NACIONAL </a:t>
            </a:r>
            <a:r>
              <a:rPr lang="es-CO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s-CO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CO" sz="1800" dirty="0" smtClean="0">
                <a:solidFill>
                  <a:schemeClr val="accent2">
                    <a:lumMod val="75000"/>
                  </a:schemeClr>
                </a:solidFill>
              </a:rPr>
              <a:t>PERSPECTIVA </a:t>
            </a:r>
            <a:r>
              <a:rPr lang="es-CO" sz="1800" dirty="0" smtClean="0">
                <a:solidFill>
                  <a:schemeClr val="accent2">
                    <a:lumMod val="75000"/>
                  </a:schemeClr>
                </a:solidFill>
              </a:rPr>
              <a:t>LATINOMERICANA</a:t>
            </a:r>
            <a:endParaRPr lang="es-CO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643042" y="3143248"/>
            <a:ext cx="7500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 smtClean="0">
                <a:solidFill>
                  <a:schemeClr val="accent2">
                    <a:lumMod val="75000"/>
                  </a:schemeClr>
                </a:solidFill>
              </a:rPr>
              <a:t>ENFOQUE CONCEPTUAL</a:t>
            </a:r>
          </a:p>
          <a:p>
            <a:pPr algn="ctr"/>
            <a:r>
              <a:rPr lang="es-CO" sz="1200" b="1" dirty="0" smtClean="0">
                <a:solidFill>
                  <a:schemeClr val="accent2">
                    <a:lumMod val="75000"/>
                  </a:schemeClr>
                </a:solidFill>
              </a:rPr>
              <a:t>PROPIO,SISTEMÁTICO, RIGUROSO,COMUNICABLE EN </a:t>
            </a:r>
          </a:p>
          <a:p>
            <a:pPr algn="ctr"/>
            <a:r>
              <a:rPr lang="es-CO" sz="1200" b="1" dirty="0" smtClean="0">
                <a:solidFill>
                  <a:schemeClr val="accent2">
                    <a:lumMod val="75000"/>
                  </a:schemeClr>
                </a:solidFill>
              </a:rPr>
              <a:t>EL CUAL DISCURSIVAMENTE  DAMOS CUENTA AL MUNDO</a:t>
            </a:r>
          </a:p>
          <a:p>
            <a:pPr algn="ctr"/>
            <a:r>
              <a:rPr lang="es-CO" sz="1200" b="1" dirty="0" smtClean="0">
                <a:solidFill>
                  <a:schemeClr val="accent2">
                    <a:lumMod val="75000"/>
                  </a:schemeClr>
                </a:solidFill>
              </a:rPr>
              <a:t>DE LOS MODOS DIVERSOS DE SABER, CONOCER, PRODUCIR</a:t>
            </a:r>
          </a:p>
          <a:p>
            <a:pPr algn="ctr"/>
            <a:r>
              <a:rPr lang="es-CO" sz="1200" b="1" dirty="0" smtClean="0">
                <a:solidFill>
                  <a:schemeClr val="accent2">
                    <a:lumMod val="75000"/>
                  </a:schemeClr>
                </a:solidFill>
              </a:rPr>
              <a:t>CIENCIAS, CREENCIAS,NARRATIVAS Y REPRESENTACIONES</a:t>
            </a:r>
          </a:p>
          <a:p>
            <a:pPr algn="ctr"/>
            <a:r>
              <a:rPr lang="es-CO" sz="1200" b="1" dirty="0" smtClean="0">
                <a:solidFill>
                  <a:schemeClr val="accent2">
                    <a:lumMod val="75000"/>
                  </a:schemeClr>
                </a:solidFill>
              </a:rPr>
              <a:t>ALREDEDOR DE NUESTRAS PRÁCTICAS EDUCATIVAS.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</TotalTime>
  <Words>49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Gill Sans MT</vt:lpstr>
      <vt:lpstr>Verdana</vt:lpstr>
      <vt:lpstr>Wingdings 2</vt:lpstr>
      <vt:lpstr>Solsticio</vt:lpstr>
      <vt:lpstr>HORIZONTE DE DESARROLLO</vt:lpstr>
      <vt:lpstr>LA ESCUELA DE PENSAMIENTO PEDAGÓGICO NACIONAL  PERSPECTIVA LATINOMERICANA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RED COLOMBIANA DE DOCTORADOS EN EDUCACION</dc:title>
  <dc:creator>CLAUDIAVELEZ</dc:creator>
  <cp:lastModifiedBy>Oscar Leonardo Acero</cp:lastModifiedBy>
  <cp:revision>25</cp:revision>
  <dcterms:created xsi:type="dcterms:W3CDTF">2013-06-04T00:30:16Z</dcterms:created>
  <dcterms:modified xsi:type="dcterms:W3CDTF">2018-08-22T13:09:41Z</dcterms:modified>
</cp:coreProperties>
</file>